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sldIdLst>
    <p:sldId id="256" r:id="rId2"/>
    <p:sldId id="257" r:id="rId3"/>
    <p:sldId id="263" r:id="rId4"/>
    <p:sldId id="258" r:id="rId5"/>
    <p:sldId id="260" r:id="rId6"/>
    <p:sldId id="262" r:id="rId7"/>
    <p:sldId id="265" r:id="rId8"/>
    <p:sldId id="266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AF930-504E-A70A-C651-85F167579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E1B7F8-00A9-58CD-E3B1-D1FBA3F727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90B0B4-D654-550C-DE1A-EF2F67403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B64CCD-23AF-9773-6DB3-48670B300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D3A851-5B53-7D97-161A-E321613B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387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C397C-F7C7-AB49-DBDC-D1E9E9F1B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32767F7-B124-ACFB-3854-AC8022B06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969BB2-9198-FEA9-9B86-451C0E1AA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CBB070-E485-A9D1-0FE1-62C26B088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C0FC67-9BF4-6CBA-FB59-E937C4782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4420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90816B7-EA15-6FBB-A5E6-48686ACB2C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0C9A149-6961-379A-08C3-0B39AD70F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E4D418-9074-3535-8971-163C3E1FE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257695-2963-0E0A-2C76-EB0F09F14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E0551A-E908-BA02-CFE5-9BCB925F3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79726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3B21DD-BB3C-0336-39C7-EB79EC6A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75652C-8D5F-B730-175B-7B2C41E6D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7CA666-B995-0CD8-8C13-FAAB569E0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E59050D-8A88-FD71-DAC9-5A2814792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1E18C93-245A-D001-A740-D5F97C268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7878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76812C-6E12-CB33-C16F-9CE87EA06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9D637B-B513-8358-F29A-3115A0360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DBAAD5-BBCD-FD75-6877-477BBEED1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285EE5-A540-2C9B-5FD9-260128F0D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3EF6D4-47CD-C43E-0354-FEF733E89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0638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883EAD-04FD-8035-CF7D-C255C29A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2E3C4A-01D1-6802-562B-DDDFA2902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FC1B426-A7D4-73A1-4FF9-2CBE78E40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DF08757-EE0F-69A8-206F-D0CC05B8F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11A9B2-DCEC-E1DA-A410-670C355A0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0DBCA4-C7CD-CB1B-AA0D-F60648C40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98180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151C53-F3CA-7255-C562-015E42E7D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B51B5B0-8566-29B8-03C6-2FEE918DB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D9B24F0-A7A1-4F2F-8E36-28E10976EF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AB0214B-10CD-883D-9711-ADBD66072B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AC4FC5D-A690-0C87-771D-CE55D8FE4E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EE76FF3-7418-D3FB-0236-CED87632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D9DDD77-EEF2-963E-FEF3-B75CFC72A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D48ABF0-DEAE-ABB8-E751-9616EEC4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8272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21A53-56FA-14A6-CE71-9527BD273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5843C5-E3A9-5F1C-F8C1-67CAA503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FE80DF8-562F-2E19-677B-925484B6B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25E82E1-97AD-6308-9E47-71DA345C7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616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1327E60-54EE-A5FA-ABF0-8232D8C1D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062E01F-E378-93E2-55BC-DFDDB24A9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3F3044-6EE8-58D3-09C4-2404CA25E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589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D924CA-D544-77C1-CEFD-65B0B7A2A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D534EF-ED49-BEAC-58C2-3D8287FC0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59DAEE5-85E3-FF3F-F000-4B0C425446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2209F3-405E-9A9F-CC6D-ED14B757D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9A3C5B-9559-AD79-3DAE-85B6B4CD6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B8BBD9C-2AD9-FE4C-6123-455357FD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8657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C5863-5AA1-71FB-B66E-137B069D5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0421424-CE20-5CB7-55BE-B4E8B6BFC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EFC34C-27A1-0AC8-7270-1F413C7B6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94BB88-BE43-7752-5A72-A7FF2BE4E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A7B8186-C9EA-6F5E-F03C-CCF1C5547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F525EA6-189F-0E33-68CA-E46FCD75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1921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6205BD-0A46-B21A-57DD-5AC5A2A1B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171F5E-92D2-ADF2-6251-9897D4823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0D3866-97D6-E5AA-B2CC-ECBBAED6F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5/14/2025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198B4A-0B3A-88A0-E530-AF37DC3856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F382E3-B4B8-38B2-6DC3-76DC1BA70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44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69D3581E-AB0F-627D-272C-5B88BB4817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17FD1-644D-3EEA-39B7-F8F62A883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780" y="389298"/>
            <a:ext cx="5761806" cy="5782902"/>
          </a:xfrm>
        </p:spPr>
        <p:txBody>
          <a:bodyPr wrap="square">
            <a:normAutofit/>
          </a:bodyPr>
          <a:lstStyle/>
          <a:p>
            <a:pPr algn="l"/>
            <a:r>
              <a:rPr lang="ru-RU" sz="4200" dirty="0">
                <a:solidFill>
                  <a:srgbClr val="FFFFFF"/>
                </a:solidFill>
                <a:latin typeface="Century Gothic" panose="020B0502020202020204" pitchFamily="34" charset="0"/>
              </a:rPr>
              <a:t>Меня зовут Гробовец Кирилл, и я представляю свой проект в виде ТГ-бота, ассоциирующемся с собаками</a:t>
            </a:r>
            <a:br>
              <a:rPr lang="ru-RU" dirty="0">
                <a:solidFill>
                  <a:srgbClr val="FFFFFF"/>
                </a:solidFill>
              </a:rPr>
            </a:b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5A33B24-E024-7473-701F-588F824BF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135" y="447485"/>
            <a:ext cx="2753242" cy="59630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1135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5B3E69-BA89-DA3A-6193-5D6B3F06E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A1C5FCA3-F4D3-6AB9-38F6-5DDC584A4B1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A2BAEE-4A7A-3911-A5EC-CB5FC8B9AE79}"/>
              </a:ext>
            </a:extLst>
          </p:cNvPr>
          <p:cNvSpPr txBox="1"/>
          <p:nvPr/>
        </p:nvSpPr>
        <p:spPr>
          <a:xfrm>
            <a:off x="636120" y="1877956"/>
            <a:ext cx="59457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Идея проекта – создать телеграмм-бота со встроенным функционалом (наличие команд, взаимодействие с пользователем и т.д.)</a:t>
            </a:r>
          </a:p>
          <a:p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Проект может использоваться для  следующих задач: поиск фотографии собаки по ее породе, познание различных незнакомых для пользователя пород собак.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C9519-35FF-F75E-5278-9F4AB6662E8D}"/>
              </a:ext>
            </a:extLst>
          </p:cNvPr>
          <p:cNvSpPr txBox="1"/>
          <p:nvPr/>
        </p:nvSpPr>
        <p:spPr>
          <a:xfrm>
            <a:off x="2736877" y="292272"/>
            <a:ext cx="713368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Идея проекта и для чего он создан?</a:t>
            </a:r>
          </a:p>
        </p:txBody>
      </p:sp>
      <p:sp>
        <p:nvSpPr>
          <p:cNvPr id="2" name="AutoShape 2" descr="Померанский шпиц: фото, вес, окрасы, уход | PEDIGREE®">
            <a:extLst>
              <a:ext uri="{FF2B5EF4-FFF2-40B4-BE49-F238E27FC236}">
                <a16:creationId xmlns:a16="http://schemas.microsoft.com/office/drawing/2014/main" id="{07438E6C-C446-5B6D-27CF-C7827ADB8A4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AutoShape 4" descr="Померанский шпиц: фото, вес, окрасы, уход | PEDIGREE®">
            <a:extLst>
              <a:ext uri="{FF2B5EF4-FFF2-40B4-BE49-F238E27FC236}">
                <a16:creationId xmlns:a16="http://schemas.microsoft.com/office/drawing/2014/main" id="{AE6673AF-A3DB-FB13-88E6-00F23D68BE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32" name="Picture 8" descr="Померанский шпиц: характер, чем кормить, дрессировка | PetGlobals.com">
            <a:extLst>
              <a:ext uri="{FF2B5EF4-FFF2-40B4-BE49-F238E27FC236}">
                <a16:creationId xmlns:a16="http://schemas.microsoft.com/office/drawing/2014/main" id="{3C53B62B-4D48-5AB6-CC01-C96A3C8CD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1" y="1451655"/>
            <a:ext cx="3253967" cy="2167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Особенности породы собак бигль | Блог ветклиники &quot;Беланта&quot;">
            <a:extLst>
              <a:ext uri="{FF2B5EF4-FFF2-40B4-BE49-F238E27FC236}">
                <a16:creationId xmlns:a16="http://schemas.microsoft.com/office/drawing/2014/main" id="{E736988B-A89F-AC23-F4FC-D7463AAB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1" y="3904400"/>
            <a:ext cx="3246652" cy="2597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738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640A74-1BB2-080F-F6C0-34D9AC1C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4E4C8CE3-3356-04A2-69F2-229C8A46E30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BBAB48-8826-947C-5E2E-6914357A2CF8}"/>
              </a:ext>
            </a:extLst>
          </p:cNvPr>
          <p:cNvSpPr txBox="1"/>
          <p:nvPr/>
        </p:nvSpPr>
        <p:spPr>
          <a:xfrm>
            <a:off x="574530" y="2090171"/>
            <a:ext cx="45524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Проект представляет собой ТГ-бота, в котором есть основные команды: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Игра "Угадай-ка породу“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История результатов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Получить фото по породе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88E539-82EB-AAC9-0A06-FBAB88EC35A2}"/>
              </a:ext>
            </a:extLst>
          </p:cNvPr>
          <p:cNvSpPr txBox="1"/>
          <p:nvPr/>
        </p:nvSpPr>
        <p:spPr>
          <a:xfrm>
            <a:off x="574530" y="412148"/>
            <a:ext cx="679384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Что представляет из себя проект?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FA33BA0-0F93-2D5B-7864-34668B82E3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547" y="194888"/>
            <a:ext cx="2986500" cy="646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61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D90B1F-43C1-0E27-B774-8F8AED91F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0A0E7ED3-8FC5-94CF-4C93-C9013FE9E9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86BB1B-162B-EA6A-BEB7-584B68DCE6D0}"/>
              </a:ext>
            </a:extLst>
          </p:cNvPr>
          <p:cNvSpPr txBox="1"/>
          <p:nvPr/>
        </p:nvSpPr>
        <p:spPr>
          <a:xfrm>
            <a:off x="101159" y="339895"/>
            <a:ext cx="400943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Основные команды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B46865-041C-7009-432C-B65333820867}"/>
              </a:ext>
            </a:extLst>
          </p:cNvPr>
          <p:cNvSpPr txBox="1"/>
          <p:nvPr/>
        </p:nvSpPr>
        <p:spPr>
          <a:xfrm>
            <a:off x="8845676" y="78286"/>
            <a:ext cx="324516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400" b="1" dirty="0">
                <a:solidFill>
                  <a:schemeClr val="bg1"/>
                </a:solidFill>
                <a:latin typeface="+mj-lt"/>
              </a:rPr>
              <a:t>Поиск фото по породе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CD92EC-8374-E02D-9F41-F13A454A9F92}"/>
              </a:ext>
            </a:extLst>
          </p:cNvPr>
          <p:cNvSpPr txBox="1"/>
          <p:nvPr/>
        </p:nvSpPr>
        <p:spPr>
          <a:xfrm>
            <a:off x="4434581" y="78287"/>
            <a:ext cx="35746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400" b="1" dirty="0">
                <a:solidFill>
                  <a:schemeClr val="bg1"/>
                </a:solidFill>
                <a:latin typeface="+mj-lt"/>
              </a:rPr>
              <a:t>Игра «Угадай-ка породу»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1C50F07-DEFF-4DAA-9D12-187207D4F0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247" y="1351126"/>
            <a:ext cx="2493940" cy="540142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A51AF4B-B34A-73D2-A6D2-D81000F35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9030" y="1351126"/>
            <a:ext cx="2493940" cy="540142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863FACE-0A60-C651-646C-B77C5F4245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21287" y="1351126"/>
            <a:ext cx="2493941" cy="540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55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5C207F-1B07-6367-0E91-27BAB1958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7A406811-A30F-2F35-6E38-8448DE31B6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E2F2B67-FEA9-76BD-4092-541ABC107587}"/>
              </a:ext>
            </a:extLst>
          </p:cNvPr>
          <p:cNvSpPr txBox="1"/>
          <p:nvPr/>
        </p:nvSpPr>
        <p:spPr>
          <a:xfrm>
            <a:off x="1334231" y="2859611"/>
            <a:ext cx="264929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История результатов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EFA269A-4789-DF6B-203C-FA11373908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378" y="194648"/>
            <a:ext cx="2986720" cy="646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44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3DFAF4-A6F9-23F8-6353-2D5D78029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22C7D5DD-D31B-E914-0943-9604F4D0F4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20C9-CB04-EC26-BA1F-8D7BCD85D2EF}"/>
              </a:ext>
            </a:extLst>
          </p:cNvPr>
          <p:cNvSpPr txBox="1"/>
          <p:nvPr/>
        </p:nvSpPr>
        <p:spPr>
          <a:xfrm>
            <a:off x="4764545" y="234239"/>
            <a:ext cx="2662908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База данных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F22457-6811-5E55-400C-911951A7BF76}"/>
              </a:ext>
            </a:extLst>
          </p:cNvPr>
          <p:cNvSpPr txBox="1"/>
          <p:nvPr/>
        </p:nvSpPr>
        <p:spPr>
          <a:xfrm>
            <a:off x="531714" y="5775398"/>
            <a:ext cx="11255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С помощью БД я выполнял чтение данных и их запись. </a:t>
            </a:r>
          </a:p>
        </p:txBody>
      </p:sp>
      <p:pic>
        <p:nvPicPr>
          <p:cNvPr id="4" name="Рисунок 3" descr="Изображение выглядит как текст, снимок экрана, программное обеспечение, Значок на компьютер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A2316F3-12F0-995E-E827-353CDF1927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583" y="1155900"/>
            <a:ext cx="8094834" cy="431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45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6D27D1-5153-586B-C22E-53DFECF0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44A25F8C-51B3-9558-0674-7938E4C9D3D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4BB543-05EA-C885-4B49-24F125C733E5}"/>
              </a:ext>
            </a:extLst>
          </p:cNvPr>
          <p:cNvSpPr txBox="1"/>
          <p:nvPr/>
        </p:nvSpPr>
        <p:spPr>
          <a:xfrm>
            <a:off x="5351307" y="321662"/>
            <a:ext cx="148938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+mj-lt"/>
              </a:rPr>
              <a:t>Python</a:t>
            </a:r>
            <a:endParaRPr lang="ru-RU" sz="3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00A689-08CC-D877-43CF-72185129DC3E}"/>
              </a:ext>
            </a:extLst>
          </p:cNvPr>
          <p:cNvSpPr txBox="1"/>
          <p:nvPr/>
        </p:nvSpPr>
        <p:spPr>
          <a:xfrm>
            <a:off x="1178619" y="1718980"/>
            <a:ext cx="98347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На 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Python 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был написан код моего проекта, в котором я реализовал изученные технологии следующих модулей: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python-telegram-bot</a:t>
            </a:r>
            <a:endParaRPr lang="ru-RU" sz="2400" b="0" i="0" dirty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googletrans</a:t>
            </a:r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requests</a:t>
            </a:r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pymorphy3</a:t>
            </a:r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random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и др.</a:t>
            </a:r>
          </a:p>
        </p:txBody>
      </p:sp>
    </p:spTree>
    <p:extLst>
      <p:ext uri="{BB962C8B-B14F-4D97-AF65-F5344CB8AC3E}">
        <p14:creationId xmlns:p14="http://schemas.microsoft.com/office/powerpoint/2010/main" val="1967323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A2CA88-A98B-2BD0-387B-44FA15F1A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уман, черно-белый&#10;&#10;Автоматически созданное описание">
            <a:extLst>
              <a:ext uri="{FF2B5EF4-FFF2-40B4-BE49-F238E27FC236}">
                <a16:creationId xmlns:a16="http://schemas.microsoft.com/office/drawing/2014/main" id="{6EDD2E7A-EEC7-A8E2-BD2A-40DE9EFDED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94" b="88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AB32D87-F6A7-8886-3C91-5E959E393D43}"/>
              </a:ext>
            </a:extLst>
          </p:cNvPr>
          <p:cNvSpPr txBox="1"/>
          <p:nvPr/>
        </p:nvSpPr>
        <p:spPr>
          <a:xfrm>
            <a:off x="532288" y="1905506"/>
            <a:ext cx="57400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Я выполнил проект в виде ТГ-бота с разработанным функционалом. Процесс выполнения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меня вдохновил. Я закрепил для себя изученные технологии пройденных модулей.</a:t>
            </a:r>
          </a:p>
          <a:p>
            <a:endParaRPr lang="en-U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Идеи для доработок: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Исправление недочетов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Добавление функционала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3ADF8F-5560-DC9A-728A-1447176C5AF0}"/>
              </a:ext>
            </a:extLst>
          </p:cNvPr>
          <p:cNvSpPr txBox="1"/>
          <p:nvPr/>
        </p:nvSpPr>
        <p:spPr>
          <a:xfrm>
            <a:off x="4787789" y="319432"/>
            <a:ext cx="261642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400" b="1" dirty="0">
                <a:solidFill>
                  <a:schemeClr val="bg1"/>
                </a:solidFill>
                <a:latin typeface="+mj-lt"/>
              </a:rPr>
              <a:t>Заключение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485BE5A4-6641-6D99-35BD-5A05A33C1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0135" y="447485"/>
            <a:ext cx="2753242" cy="59630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49640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502</TotalTime>
  <Words>184</Words>
  <Application>Microsoft Office PowerPoint</Application>
  <PresentationFormat>Широкоэкранный</PresentationFormat>
  <Paragraphs>29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Century Gothic</vt:lpstr>
      <vt:lpstr>Тема Office</vt:lpstr>
      <vt:lpstr>Меня зовут Гробовец Кирилл, и я представляю свой проект в виде ТГ-бота, ассоциирующемся с собаками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Кирилл Гробовец</dc:creator>
  <cp:lastModifiedBy>Кирилл Гробовец</cp:lastModifiedBy>
  <cp:revision>8</cp:revision>
  <dcterms:created xsi:type="dcterms:W3CDTF">2024-11-12T03:07:03Z</dcterms:created>
  <dcterms:modified xsi:type="dcterms:W3CDTF">2025-05-14T11:31:30Z</dcterms:modified>
</cp:coreProperties>
</file>

<file path=docProps/thumbnail.jpeg>
</file>